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Science Semester Exam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9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Requires only one parent</a:t>
            </a:r>
          </a:p>
          <a:p>
            <a:r>
              <a:rPr lang="en-US" sz="2800" dirty="0" smtClean="0"/>
              <a:t>Identical to parent (cloning)</a:t>
            </a:r>
          </a:p>
          <a:p>
            <a:r>
              <a:rPr lang="en-US" sz="2800" dirty="0" smtClean="0"/>
              <a:t>Faster at reproducing</a:t>
            </a:r>
          </a:p>
          <a:p>
            <a:pPr marL="0" indent="0">
              <a:buNone/>
            </a:pPr>
            <a:r>
              <a:rPr lang="en-US" sz="2800" dirty="0" smtClean="0"/>
              <a:t>Types</a:t>
            </a:r>
          </a:p>
          <a:p>
            <a:r>
              <a:rPr lang="en-US" sz="2800" dirty="0" smtClean="0"/>
              <a:t>Fragmentation</a:t>
            </a:r>
          </a:p>
          <a:p>
            <a:r>
              <a:rPr lang="en-US" sz="2800" dirty="0" smtClean="0"/>
              <a:t>Budding</a:t>
            </a:r>
          </a:p>
          <a:p>
            <a:r>
              <a:rPr lang="en-US" sz="2800" dirty="0" smtClean="0"/>
              <a:t>Binary Fission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48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Requires two parents</a:t>
            </a:r>
          </a:p>
          <a:p>
            <a:r>
              <a:rPr lang="en-US" sz="3200" dirty="0" smtClean="0"/>
              <a:t>Offspring have traits from both parents</a:t>
            </a:r>
          </a:p>
          <a:p>
            <a:r>
              <a:rPr lang="en-US" sz="3200" dirty="0" smtClean="0"/>
              <a:t>Slower in reproducing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2979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Variations in certain species increases survival either through genetics or natural selection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297" y="2780270"/>
            <a:ext cx="41148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992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Safety and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Hold a test tube over the Bunsen burner use a test tube holder to prevent you from getting burnt.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Steps for lighting a Bunsen burner</a:t>
            </a:r>
          </a:p>
          <a:p>
            <a:pPr marL="0" indent="0">
              <a:buNone/>
            </a:pPr>
            <a:r>
              <a:rPr lang="en-US" dirty="0" smtClean="0"/>
              <a:t>	1. Attach hose to gas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Check gas and air flow control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 Turn on the gas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4. Squeeze a flint striker over burner to ignite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44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Theory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All living things are made up of cells</a:t>
            </a:r>
          </a:p>
          <a:p>
            <a:r>
              <a:rPr lang="en-US" sz="3200" dirty="0" smtClean="0"/>
              <a:t>All cells come from existing cells</a:t>
            </a:r>
          </a:p>
          <a:p>
            <a:r>
              <a:rPr lang="en-US" sz="3200" dirty="0" smtClean="0"/>
              <a:t>All living things take in energy</a:t>
            </a:r>
          </a:p>
          <a:p>
            <a:r>
              <a:rPr lang="en-US" sz="3200" dirty="0" smtClean="0"/>
              <a:t>Cells are the smallest unit of life</a:t>
            </a:r>
          </a:p>
        </p:txBody>
      </p:sp>
    </p:spTree>
    <p:extLst>
      <p:ext uri="{BB962C8B-B14F-4D97-AF65-F5344CB8AC3E}">
        <p14:creationId xmlns:p14="http://schemas.microsoft.com/office/powerpoint/2010/main" val="333278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dirty="0" smtClean="0"/>
              <a:t>Remember: CTOSO PCE</a:t>
            </a:r>
          </a:p>
          <a:p>
            <a:r>
              <a:rPr lang="en-US" sz="2400" dirty="0" smtClean="0"/>
              <a:t>Cells</a:t>
            </a:r>
          </a:p>
          <a:p>
            <a:r>
              <a:rPr lang="en-US" sz="2400" dirty="0" smtClean="0"/>
              <a:t>Tissue </a:t>
            </a:r>
          </a:p>
          <a:p>
            <a:r>
              <a:rPr lang="en-US" sz="2400" dirty="0" smtClean="0"/>
              <a:t>Organ</a:t>
            </a:r>
          </a:p>
          <a:p>
            <a:r>
              <a:rPr lang="en-US" sz="2400" dirty="0" smtClean="0"/>
              <a:t>System </a:t>
            </a:r>
          </a:p>
          <a:p>
            <a:r>
              <a:rPr lang="en-US" sz="2400" dirty="0" smtClean="0"/>
              <a:t>Organism</a:t>
            </a:r>
          </a:p>
          <a:p>
            <a:r>
              <a:rPr lang="en-US" sz="2400" dirty="0" smtClean="0"/>
              <a:t>Population</a:t>
            </a:r>
          </a:p>
          <a:p>
            <a:r>
              <a:rPr lang="en-US" sz="2400" dirty="0" smtClean="0"/>
              <a:t>Community</a:t>
            </a:r>
          </a:p>
          <a:p>
            <a:r>
              <a:rPr lang="en-US" sz="2400" dirty="0" smtClean="0"/>
              <a:t>Ecosystem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6687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Prokaryotic vs. Eukaryotic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Prokaryotic</a:t>
            </a:r>
          </a:p>
          <a:p>
            <a:pPr marL="0" indent="0">
              <a:buNone/>
            </a:pPr>
            <a:r>
              <a:rPr lang="en-US" dirty="0" smtClean="0"/>
              <a:t>No specialized organelles</a:t>
            </a:r>
          </a:p>
          <a:p>
            <a:pPr marL="0" indent="0">
              <a:buNone/>
            </a:pPr>
            <a:r>
              <a:rPr lang="en-US" dirty="0" smtClean="0"/>
              <a:t>No nucleus</a:t>
            </a:r>
          </a:p>
          <a:p>
            <a:pPr marL="0" indent="0">
              <a:buNone/>
            </a:pPr>
            <a:r>
              <a:rPr lang="en-US" dirty="0" smtClean="0"/>
              <a:t>Usually Bacteria and Eubacteria</a:t>
            </a:r>
          </a:p>
          <a:p>
            <a:r>
              <a:rPr lang="en-US" dirty="0" smtClean="0"/>
              <a:t>Eukaryotic</a:t>
            </a:r>
          </a:p>
          <a:p>
            <a:pPr marL="0" indent="0">
              <a:buNone/>
            </a:pPr>
            <a:r>
              <a:rPr lang="en-US" dirty="0" smtClean="0"/>
              <a:t>Specialized cell organelles (example: Mitochondria)</a:t>
            </a:r>
          </a:p>
          <a:p>
            <a:pPr marL="0" indent="0">
              <a:buNone/>
            </a:pPr>
            <a:r>
              <a:rPr lang="en-US" dirty="0" smtClean="0"/>
              <a:t>Nucleus present</a:t>
            </a:r>
          </a:p>
          <a:p>
            <a:pPr marL="0" indent="0">
              <a:buNone/>
            </a:pPr>
            <a:r>
              <a:rPr lang="en-US" dirty="0" smtClean="0"/>
              <a:t>Nerve cells, Muscle cells, Bone cells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47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Have cell membranes</a:t>
            </a:r>
          </a:p>
          <a:p>
            <a:r>
              <a:rPr lang="en-US" sz="3600" dirty="0" smtClean="0"/>
              <a:t>Small vacuole</a:t>
            </a:r>
          </a:p>
          <a:p>
            <a:r>
              <a:rPr lang="en-US" sz="3600" dirty="0" smtClean="0"/>
              <a:t>Lysosome</a:t>
            </a:r>
          </a:p>
          <a:p>
            <a:r>
              <a:rPr lang="en-US" sz="3600" dirty="0" smtClean="0"/>
              <a:t>Irregular shape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0655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Cell wall</a:t>
            </a:r>
          </a:p>
          <a:p>
            <a:r>
              <a:rPr lang="en-US" sz="3600" dirty="0" smtClean="0"/>
              <a:t>Chloroplast</a:t>
            </a:r>
          </a:p>
          <a:p>
            <a:r>
              <a:rPr lang="en-US" sz="3600" dirty="0" smtClean="0"/>
              <a:t>Chlorophyll</a:t>
            </a:r>
          </a:p>
          <a:p>
            <a:r>
              <a:rPr lang="en-US" sz="3600" dirty="0" smtClean="0"/>
              <a:t>Rectangular shape</a:t>
            </a:r>
          </a:p>
          <a:p>
            <a:r>
              <a:rPr lang="en-US" sz="3600" dirty="0" smtClean="0"/>
              <a:t>Large central vacuole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6119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Organelles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561" y="1509221"/>
            <a:ext cx="8946541" cy="2874310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Mitochondria – provides energy for the cell</a:t>
            </a:r>
          </a:p>
          <a:p>
            <a:endParaRPr lang="en-US" sz="3200" dirty="0"/>
          </a:p>
          <a:p>
            <a:r>
              <a:rPr lang="en-US" sz="3200" dirty="0" smtClean="0"/>
              <a:t>Cell membrane – like a gate regulates the movement of substances into and out of the cell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upload.wikimedia.org/wikipedia/commons/thumb/9/9e/Mitochondrion_structure_drawing.svg/500px-Mitochondrion_structure_drawing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871" y="1509221"/>
            <a:ext cx="1754659" cy="1122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59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Major element is Carbon (C)</a:t>
            </a:r>
          </a:p>
          <a:p>
            <a:r>
              <a:rPr lang="en-US" sz="3600" dirty="0" smtClean="0"/>
              <a:t>May also contain the following elements Hydrogen (H), Oxygen (O), Nitrogen (N), Phosphorus </a:t>
            </a:r>
            <a:r>
              <a:rPr lang="en-US" sz="3600" dirty="0"/>
              <a:t>(P</a:t>
            </a:r>
            <a:r>
              <a:rPr lang="en-US" sz="3600" dirty="0" smtClean="0"/>
              <a:t>) and Sulfur (S) *CHONPS*</a:t>
            </a:r>
          </a:p>
          <a:p>
            <a:r>
              <a:rPr lang="en-US" sz="3600" dirty="0" smtClean="0"/>
              <a:t>Example C</a:t>
            </a:r>
            <a:r>
              <a:rPr lang="en-US" sz="3600" baseline="-25000" dirty="0" smtClean="0"/>
              <a:t>6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12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6 </a:t>
            </a:r>
            <a:r>
              <a:rPr lang="en-US" sz="3600" dirty="0" smtClean="0"/>
              <a:t>Glucose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4492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79</TotalTime>
  <Words>248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7th Grade Science Semester Exam</vt:lpstr>
      <vt:lpstr>Lab Safety and Equipment</vt:lpstr>
      <vt:lpstr>Cell Theory</vt:lpstr>
      <vt:lpstr>Levels of Organization</vt:lpstr>
      <vt:lpstr>Prokaryotic vs. Eukaryotic</vt:lpstr>
      <vt:lpstr>Animal Cell</vt:lpstr>
      <vt:lpstr>Plant Cell</vt:lpstr>
      <vt:lpstr>Cell Organelles</vt:lpstr>
      <vt:lpstr>Organic Compounds</vt:lpstr>
      <vt:lpstr>Asexual Reproduction</vt:lpstr>
      <vt:lpstr>Sexual Reproduction</vt:lpstr>
      <vt:lpstr>Genetics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Grade Science Semester Exam</dc:title>
  <dc:creator>Priscilla Ruvalcaba</dc:creator>
  <cp:lastModifiedBy>Priscilla Ruvalcaba</cp:lastModifiedBy>
  <cp:revision>8</cp:revision>
  <dcterms:created xsi:type="dcterms:W3CDTF">2014-12-10T20:41:06Z</dcterms:created>
  <dcterms:modified xsi:type="dcterms:W3CDTF">2014-12-10T22:00:15Z</dcterms:modified>
</cp:coreProperties>
</file>